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retendard SemiBold"/>
      <p:bold r:id="rId20"/>
    </p:embeddedFont>
    <p:embeddedFont>
      <p:font typeface="Pretendard Regular"/>
      <p:regular r:id="rId21"/>
    </p:embeddedFont>
    <p:embeddedFont>
      <p:font typeface="LINE Seed Sans TH Bold"/>
      <p:bold r:id="rId22"/>
    </p:embeddedFont>
    <p:embeddedFont>
      <p:font typeface="Pretendard Medium"/>
      <p:bold r:id="rId23"/>
    </p:embeddedFont>
    <p:embeddedFont>
      <p:font typeface="Pretendard Light"/>
      <p:regular r:id="rId24"/>
    </p:embeddedFont>
    <p:embeddedFont>
      <p:font typeface="Noto Sans CJK KR Regular"/>
      <p:regular r:id="rId25"/>
    </p:embeddedFont>
    <p:embeddedFont>
      <p:font typeface="Pretendard Bold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26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2.png" Type="http://schemas.openxmlformats.org/officeDocument/2006/relationships/image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0" y="-609600"/>
            <a:ext cx="18288000" cy="984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49400" y="698500"/>
            <a:ext cx="419100" cy="317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65300" y="698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1300" y="1828800"/>
            <a:ext cx="14846300" cy="193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OpenVINO </a:t>
            </a:r>
            <a:r>
              <a:rPr lang="ko-KR" sz="10900" b="false" i="false" u="none" strike="noStrike">
                <a:solidFill>
                  <a:srgbClr val="FFFFFF"/>
                </a:solidFill>
                <a:ea typeface="Pretendard SemiBold"/>
              </a:rPr>
              <a:t>모델을</a:t>
            </a: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0900" b="false" i="false" u="none" strike="noStrike">
                <a:solidFill>
                  <a:srgbClr val="FFFFFF"/>
                </a:solidFill>
                <a:ea typeface="Pretendard SemiBold"/>
              </a:rPr>
              <a:t>사용한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9400" y="3759200"/>
            <a:ext cx="11772900" cy="359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0900" b="false" i="false" u="none" strike="noStrike">
                <a:solidFill>
                  <a:srgbClr val="FFFFFF"/>
                </a:solidFill>
                <a:ea typeface="Pretendard SemiBold"/>
              </a:rPr>
              <a:t>이미지</a:t>
            </a: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0900" b="false" i="false" u="none" strike="noStrike">
                <a:solidFill>
                  <a:srgbClr val="FFFFFF"/>
                </a:solidFill>
                <a:ea typeface="Pretendard SemiBold"/>
              </a:rPr>
              <a:t>변환</a:t>
            </a: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0900" b="false" i="false" u="none" strike="noStrike">
                <a:solidFill>
                  <a:srgbClr val="FFFFFF"/>
                </a:solidFill>
                <a:ea typeface="Pretendard SemiBold"/>
              </a:rPr>
              <a:t>프로그램</a:t>
            </a:r>
          </a:p>
          <a:p>
            <a:pPr algn="l" lvl="0">
              <a:lnSpc>
                <a:spcPct val="99600"/>
              </a:lnSpc>
            </a:pP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'</a:t>
            </a:r>
            <a:r>
              <a:rPr lang="ko-KR" sz="10900" b="false" i="false" u="none" strike="noStrike">
                <a:solidFill>
                  <a:srgbClr val="AE3A1E"/>
                </a:solidFill>
                <a:ea typeface="Pretendard SemiBold"/>
              </a:rPr>
              <a:t>똥손</a:t>
            </a: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0900" b="false" i="false" u="none" strike="noStrike">
                <a:solidFill>
                  <a:srgbClr val="FD6F22"/>
                </a:solidFill>
                <a:ea typeface="Pretendard SemiBold"/>
              </a:rPr>
              <a:t>금손</a:t>
            </a:r>
            <a:r>
              <a:rPr lang="en-US" sz="10900" b="false" i="false" u="none" strike="noStrike">
                <a:solidFill>
                  <a:srgbClr val="FFFFFF"/>
                </a:solidFill>
                <a:latin typeface="Pretendard SemiBold"/>
              </a:rPr>
              <a:t>'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70100" y="9575800"/>
            <a:ext cx="3746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62B1C7"/>
                </a:solidFill>
                <a:latin typeface="Pretendard Regular"/>
              </a:rPr>
              <a:t>2024.06.12 (</a:t>
            </a:r>
            <a:r>
              <a:rPr lang="ko-KR" sz="2500" b="false" i="false" u="none" strike="noStrike">
                <a:solidFill>
                  <a:srgbClr val="62B1C7"/>
                </a:solidFill>
                <a:ea typeface="Pretendard Regular"/>
              </a:rPr>
              <a:t>화</a:t>
            </a:r>
            <a:r>
              <a:rPr lang="en-US" sz="2500" b="false" i="false" u="none" strike="noStrike">
                <a:solidFill>
                  <a:srgbClr val="62B1C7"/>
                </a:solidFill>
                <a:latin typeface="Pretendard Regular"/>
              </a:rPr>
              <a:t>) PM 03:00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46800" y="9550400"/>
            <a:ext cx="3225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소속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 : 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인텔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 AI S/W 4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기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65800" y="9791700"/>
            <a:ext cx="3937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334500" y="9804400"/>
            <a:ext cx="3429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728200" y="9525000"/>
            <a:ext cx="45593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10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조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김정대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권오준</a:t>
            </a:r>
            <a:r>
              <a:rPr lang="en-US" sz="2700" b="false" i="false" u="none" strike="noStrike">
                <a:solidFill>
                  <a:srgbClr val="62B1C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62B1C7"/>
                </a:solidFill>
                <a:ea typeface="Pretendard Regular"/>
              </a:rPr>
              <a:t>이윤혁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4648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개발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진행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73700" y="736600"/>
            <a:ext cx="6057900" cy="8674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3619500"/>
            <a:ext cx="7696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4. GUI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90500" y="1955800"/>
            <a:ext cx="422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그림판등으로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스케치한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업로드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90500" y="2667000"/>
            <a:ext cx="5080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일러스트의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분위기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,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화풍등을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결정하는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 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키워드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입력부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90500" y="3886200"/>
            <a:ext cx="3937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어떤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분위기의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음악을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생성할지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결정하는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텍스트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입력부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2400" y="5181600"/>
            <a:ext cx="422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기능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실행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버튼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90500" y="7099300"/>
            <a:ext cx="422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결과물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출력부분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90500" y="8559800"/>
            <a:ext cx="4483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3D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음악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저장경로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0" y="1511300"/>
            <a:ext cx="2146300" cy="1409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0" y="2400300"/>
            <a:ext cx="2146300" cy="140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0" y="3416300"/>
            <a:ext cx="2146300" cy="1409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560000">
            <a:off x="10896600" y="4305300"/>
            <a:ext cx="1841500" cy="1409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15500" y="6616700"/>
            <a:ext cx="3111500" cy="1409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28400" y="8077200"/>
            <a:ext cx="14097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51308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시연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및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결과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51308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고찰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23400" y="3822700"/>
            <a:ext cx="3416300" cy="350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14300" y="3835400"/>
            <a:ext cx="3467100" cy="3517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11400" y="4038600"/>
            <a:ext cx="5600700" cy="302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17500" y="4102100"/>
            <a:ext cx="3213100" cy="3213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009900" y="3048000"/>
            <a:ext cx="43180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1.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모델의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CPU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부하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82800" y="7429500"/>
            <a:ext cx="60960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본래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사용하려고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했었던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이미지를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짧은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영상으로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변환시키는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구동시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램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사용량을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감당을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못해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컴퓨터가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다운되어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해당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사용하지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못했다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77500" y="3048000"/>
            <a:ext cx="5346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2.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이미지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변환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모델의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성능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91600" y="7658100"/>
            <a:ext cx="8026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실제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이미지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생성시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화질이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저하되어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3D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구현의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어려움이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있었다</a:t>
            </a:r>
          </a:p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키워드를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바꿔보거나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파라미터를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수정해도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변화가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없었다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51308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고찰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51100" y="3975100"/>
            <a:ext cx="5080000" cy="383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74200" y="4343400"/>
            <a:ext cx="6692900" cy="3225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08300" y="3238500"/>
            <a:ext cx="43180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3.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메모리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누수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발생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7800" y="8064500"/>
            <a:ext cx="71755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이미지를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3D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변환시키는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사용시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메모리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누수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발생</a:t>
            </a:r>
          </a:p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모듈을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클래스로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변환시킨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테스트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결과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램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사용량이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줄어든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것을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확인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34700" y="3263900"/>
            <a:ext cx="5346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4.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기능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통합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91600" y="7899400"/>
            <a:ext cx="80264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ipynb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python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변환하는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과정에서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알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없는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오류들이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발생하여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디버깅하는데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많은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시간을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소모</a:t>
            </a:r>
          </a:p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-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하나의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기능으로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통합시키기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위해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모듈화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작업이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생소했음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34000" y="4064000"/>
            <a:ext cx="7861300" cy="179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0100" b="false" i="false" u="none" strike="noStrike">
                <a:solidFill>
                  <a:srgbClr val="4298C8"/>
                </a:solidFill>
                <a:latin typeface="Pretendard SemiBold"/>
              </a:rPr>
              <a:t>THANK YOU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13600" y="8763000"/>
            <a:ext cx="97663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0" b="false" i="false" u="none" strike="noStrike" spc="-500">
                <a:solidFill>
                  <a:srgbClr val="FFFFFF">
                    <a:alpha val="10196"/>
                  </a:srgbClr>
                </a:solidFill>
                <a:latin typeface="LINE Seed Sans TH Bold"/>
              </a:rPr>
              <a:t>CONTENTS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92600" y="1892300"/>
            <a:ext cx="12700000" cy="7493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49400" y="1638300"/>
            <a:ext cx="2641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Pretendard SemiBold"/>
              </a:rPr>
              <a:t>목차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3314700"/>
            <a:ext cx="825500" cy="88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22900" y="28448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22900" y="3911600"/>
            <a:ext cx="3810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프로젝트</a:t>
            </a:r>
            <a:r>
              <a:rPr lang="en-US" sz="32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45600" y="28448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45600" y="39116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문제</a:t>
            </a:r>
            <a:r>
              <a:rPr lang="en-US" sz="32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정의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7200" y="28575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3.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57200" y="39243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프로젝트</a:t>
            </a:r>
            <a:r>
              <a:rPr lang="en-US" sz="32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목표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22900" y="59690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4.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22900" y="70485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시스템</a:t>
            </a:r>
            <a:r>
              <a:rPr lang="en-US" sz="32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구성도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45600" y="59690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5.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96400" y="70485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개발진행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69900" y="5981700"/>
            <a:ext cx="119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200">
                <a:solidFill>
                  <a:srgbClr val="62B1C7"/>
                </a:solidFill>
                <a:latin typeface="Pretendard SemiBold"/>
              </a:rPr>
              <a:t>6.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57200" y="7048500"/>
            <a:ext cx="29972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505050"/>
                </a:solidFill>
                <a:ea typeface="Pretendard Medium"/>
              </a:rPr>
              <a:t>고찰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9400" y="698500"/>
            <a:ext cx="419100" cy="317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65300" y="698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49400" y="698500"/>
            <a:ext cx="419100" cy="317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5300" y="698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SemiBold"/>
              </a:rPr>
              <a:t>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05700" y="91186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CURRENT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45100" y="5765800"/>
            <a:ext cx="55372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232400" y="5245100"/>
            <a:ext cx="5575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똥손들의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혼신을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다한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스케치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79200" y="5778500"/>
            <a:ext cx="55245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353800" y="5245100"/>
            <a:ext cx="5575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프로그램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하나로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뚝딱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나오는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Regular"/>
              </a:rPr>
              <a:t> 3D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Regular"/>
              </a:rPr>
              <a:t>모델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45100" y="6375400"/>
            <a:ext cx="9931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298C8"/>
                </a:solidFill>
                <a:ea typeface="Pretendard Medium"/>
              </a:rPr>
              <a:t>똥손도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Medium"/>
              </a:rPr>
              <a:t> 3D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Medium"/>
              </a:rPr>
              <a:t>모델링을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Medium"/>
              </a:rPr>
              <a:t>할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Medium"/>
              </a:rPr>
              <a:t>수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Medium"/>
              </a:rPr>
              <a:t>있다구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Medium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92800" y="8267700"/>
            <a:ext cx="9931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그에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맞는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일러스트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, 3D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모델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분위기에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맞는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BGM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까지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80100" y="7315200"/>
            <a:ext cx="9461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그림판등으로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슥슥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간단히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밑그림만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스케치를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하고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키워드만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505050"/>
                </a:solidFill>
                <a:ea typeface="Pretendard Light"/>
              </a:rPr>
              <a:t>붙이면</a:t>
            </a:r>
            <a:r>
              <a:rPr lang="en-US" sz="2100" b="false" i="false" u="none" strike="noStrike">
                <a:solidFill>
                  <a:srgbClr val="505050"/>
                </a:solidFill>
                <a:latin typeface="Pretendard Light"/>
              </a:rPr>
              <a:t>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866900"/>
            <a:ext cx="3949700" cy="259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프로젝트</a:t>
            </a:r>
          </a:p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개요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45100" y="7289800"/>
            <a:ext cx="431800" cy="419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57800" y="8255000"/>
            <a:ext cx="431800" cy="419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76900" y="927100"/>
            <a:ext cx="4152900" cy="4152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25400" y="1143000"/>
            <a:ext cx="2362200" cy="4000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4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CONCLUSION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45100" y="5295900"/>
            <a:ext cx="3581400" cy="3721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35600" y="6667500"/>
            <a:ext cx="33147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평소에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똥손이라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일러스트나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그림을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그릴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엄두를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못냈습니다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.. </a:t>
            </a:r>
          </a:p>
          <a:p>
            <a:pPr algn="l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가끔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상상력을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발휘하고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싶을때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너무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억울합니다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ㅠㅠ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5295900"/>
            <a:ext cx="3581400" cy="3733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09600" y="5346700"/>
            <a:ext cx="3581400" cy="3670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16500" y="1117600"/>
            <a:ext cx="4025900" cy="402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1117600"/>
            <a:ext cx="3733800" cy="373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79400" y="1422400"/>
            <a:ext cx="4254500" cy="3670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77000" y="5638800"/>
            <a:ext cx="10922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팀원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28300" y="5638800"/>
            <a:ext cx="1117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팀원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41500" y="5638800"/>
            <a:ext cx="1117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팀원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61500" y="6832600"/>
            <a:ext cx="33147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팀원한테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그림을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그려서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설명해줬더니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전혀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알아듣지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못하는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것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같아요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..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내가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너무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못그렸나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ㅠㅠ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74700" y="6870700"/>
            <a:ext cx="33147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3D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모델링을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하고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싶은데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찰흙으로도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지렁이밖에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못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만드는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똥손이라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너무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Regular"/>
              </a:rPr>
              <a:t>슬픕니다ㅠㅠ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6000" y="1930400"/>
            <a:ext cx="41910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문제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정의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57800" y="5232400"/>
            <a:ext cx="120777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537200" y="2997200"/>
            <a:ext cx="49657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505050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간단한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스케치와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원하는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키워드를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입력하여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일러스트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파일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생성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48400" y="1701800"/>
            <a:ext cx="4279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스케치로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일러스트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생성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45100" y="1651000"/>
            <a:ext cx="787400" cy="787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359400" y="1752600"/>
            <a:ext cx="520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28400" y="1651000"/>
            <a:ext cx="787400" cy="787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455400" y="1752600"/>
            <a:ext cx="520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866900"/>
            <a:ext cx="3949700" cy="259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프로젝트</a:t>
            </a:r>
          </a:p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목표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671300" y="2959100"/>
            <a:ext cx="49657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505050"/>
              </a:buClr>
              <a:buFont typeface="Arial"/>
              <a:buChar char="●"/>
            </a:pP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1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번에서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생성된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일러스트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파일을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3D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모델로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생성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할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수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있음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07900" y="1714500"/>
            <a:ext cx="5168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일러스트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파일을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3D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모델로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71300" y="7620000"/>
            <a:ext cx="49657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505050"/>
              </a:buClr>
              <a:buFont typeface="Arial"/>
              <a:buChar char="●"/>
            </a:pP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PyQt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를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활용하여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3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가지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기능을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한번에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쓸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수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있게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GUI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설계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82500" y="6324600"/>
            <a:ext cx="4279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세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가지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기능을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한눈에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66500" y="6273800"/>
            <a:ext cx="787400" cy="787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93500" y="6375400"/>
            <a:ext cx="520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35600" y="7620000"/>
            <a:ext cx="52451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505050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생성된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일러스트의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키워드와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추가로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원하는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요구사항을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넣어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음악</a:t>
            </a:r>
            <a:r>
              <a:rPr lang="en-US" sz="27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505050"/>
                </a:solidFill>
                <a:ea typeface="Pretendard Bold"/>
              </a:rPr>
              <a:t>생성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46800" y="6324600"/>
            <a:ext cx="4559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분위기에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맞는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음악</a:t>
            </a:r>
            <a:r>
              <a:rPr lang="en-US" sz="3500" b="false" i="false" u="none" strike="noStrike">
                <a:solidFill>
                  <a:srgbClr val="4298C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298C8"/>
                </a:solidFill>
                <a:ea typeface="Pretendard Bold"/>
              </a:rPr>
              <a:t>생성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43500" y="6273800"/>
            <a:ext cx="787400" cy="7874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5257800" y="6375400"/>
            <a:ext cx="520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5727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시스템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 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구성도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79700" y="3759200"/>
            <a:ext cx="1292860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4648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개발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진행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99700" y="1371600"/>
            <a:ext cx="6565900" cy="260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01300" y="5092700"/>
            <a:ext cx="6489700" cy="3568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5041900"/>
            <a:ext cx="5765800" cy="3619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3568700"/>
            <a:ext cx="7696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1.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필요한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모델들이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잘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동작하는지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체크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71200" y="4279900"/>
            <a:ext cx="6210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Sketch - to - image (pix2pix-turbo)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14600" y="8813800"/>
            <a:ext cx="4229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Triposr-3d-Reconstruction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47600" y="8813800"/>
            <a:ext cx="2476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Music Generator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4648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개발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진행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75800" y="1968500"/>
            <a:ext cx="6870700" cy="5816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66800" y="3619500"/>
            <a:ext cx="7696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2. ipynb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파일을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Python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파일로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변환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94900" y="8140700"/>
            <a:ext cx="6096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각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모델들이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파이썬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환경에서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오류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없이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실행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있도록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코드를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수정하며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파이썬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변환시켰다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05700" y="9207500"/>
            <a:ext cx="10401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9000" b="false" i="false" u="none" strike="noStrike" spc="-500">
                <a:solidFill>
                  <a:srgbClr val="FFFFFF">
                    <a:alpha val="14902"/>
                  </a:srgbClr>
                </a:solidFill>
                <a:latin typeface="LINE Seed Sans TH Bold"/>
              </a:rPr>
              <a:t>BACKGROUND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457200"/>
            <a:ext cx="17449800" cy="925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812800"/>
            <a:ext cx="419100" cy="31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3300" y="825500"/>
            <a:ext cx="1892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SemiBold"/>
              </a:rPr>
              <a:t>Intel AI S/W 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SemiBold"/>
              </a:rPr>
              <a:t>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30400"/>
            <a:ext cx="4648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개발</a:t>
            </a:r>
            <a:r>
              <a:rPr lang="en-US" sz="8000" b="false" i="false" u="none" strike="noStrike">
                <a:solidFill>
                  <a:srgbClr val="4298C8"/>
                </a:solidFill>
                <a:latin typeface="Pretendard SemiBold"/>
              </a:rPr>
              <a:t> </a:t>
            </a:r>
            <a:r>
              <a:rPr lang="ko-KR" sz="8000" b="false" i="false" u="none" strike="noStrike">
                <a:solidFill>
                  <a:srgbClr val="4298C8"/>
                </a:solidFill>
                <a:ea typeface="Pretendard SemiBold"/>
              </a:rPr>
              <a:t>진행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524000"/>
            <a:ext cx="8255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64200" y="2146300"/>
            <a:ext cx="5562600" cy="617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42700" y="3937000"/>
            <a:ext cx="6172200" cy="4229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41400" y="3568700"/>
            <a:ext cx="7696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3.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각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모델들을</a:t>
            </a:r>
            <a:r>
              <a:rPr lang="en-US" sz="39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3900" b="false" i="false" u="none" strike="noStrike">
                <a:solidFill>
                  <a:srgbClr val="505050"/>
                </a:solidFill>
                <a:ea typeface="Pretendard Bold"/>
              </a:rPr>
              <a:t>모듈화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10200" y="8458200"/>
            <a:ext cx="6096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프로젝트을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구성하는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여러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모델의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파이썬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파일과</a:t>
            </a:r>
          </a:p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main.py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44300" y="8229600"/>
            <a:ext cx="60960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main.py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에는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각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기능들을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모듈화시켜서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코딩하여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 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개별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기능이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아닌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한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프로그램에</a:t>
            </a:r>
          </a:p>
          <a:p>
            <a:pPr algn="ct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통합될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수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있도록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050"/>
                </a:solidFill>
                <a:ea typeface="Pretendard Bold"/>
              </a:rPr>
              <a:t>하였다</a:t>
            </a:r>
            <a:r>
              <a:rPr lang="en-US" sz="2400" b="false" i="false" u="none" strike="noStrike">
                <a:solidFill>
                  <a:srgbClr val="50505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